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26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85BB-8B07-4DC9-86F3-2A225C777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261872"/>
            <a:ext cx="7638222" cy="2852928"/>
          </a:xfrm>
        </p:spPr>
        <p:txBody>
          <a:bodyPr anchor="b">
            <a:normAutofit/>
          </a:bodyPr>
          <a:lstStyle>
            <a:lvl1pPr algn="l">
              <a:lnSpc>
                <a:spcPct val="130000"/>
              </a:lnSpc>
              <a:defRPr sz="3600" spc="1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D496A-6E7A-4923-8ED5-B4164125D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4681728"/>
            <a:ext cx="7638222" cy="929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E3D20-43DC-4C14-8CFF-18545AED1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FC300-5AFC-418B-85FD-EFA94BD7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C7E81-ED3C-4DB0-8E74-AD2A87E6B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C817C9-850F-4FB6-B93B-CF3076C4A5C1}"/>
              </a:ext>
            </a:extLst>
          </p:cNvPr>
          <p:cNvGrpSpPr/>
          <p:nvPr/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010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58AD-1CAD-45B3-B83D-DC9D33CD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53F2E-0397-4423-8A88-D0059DEAF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ADDE1-7025-4FA9-822D-48168508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73E0-F328-46DC-98BE-CA0981F75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52226-010C-494F-8BE8-BF91F3553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89E9C4-9D18-4529-BC0C-68EAE507CDF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7DF5937-0C03-4786-AB62-3CF7CECB92D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AD93DB-2DB0-4B2D-884B-6EC453443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716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635D0-31D9-44E1-911D-F7D5D5400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53914" y="624313"/>
            <a:ext cx="2537986" cy="55097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F9230-1FA4-439D-A800-B5F006F07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0100" y="624313"/>
            <a:ext cx="7816542" cy="55097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AB2A3-7055-43AF-8BAB-0A9B7444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A1821-A311-49CD-BCB4-B4BC8866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7C6A8-813A-486A-AA90-AB28935F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8C7A17-06CC-442C-A876-A51B2B55650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4C1798A-2980-4F34-8355-7BCB6B295322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D7542C-E4AE-488F-BC75-2E7ED8391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56546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5F8D-0421-4AEC-9C40-A13163EC8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37680-115A-411F-AEF6-4AC2096B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C193-1304-4D0F-8331-14D4EC08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455C1-CD32-4050-BAFF-51CC6B62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AF608-FF11-4CBE-B717-5D56AE67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070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BD23A02E-6DCF-427A-8CFD-281B2185C7F0}"/>
              </a:ext>
            </a:extLst>
          </p:cNvPr>
          <p:cNvSpPr/>
          <p:nvPr/>
        </p:nvSpPr>
        <p:spPr>
          <a:xfrm>
            <a:off x="3242985" y="511814"/>
            <a:ext cx="5706031" cy="57060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2220000" algn="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B4C32-F19C-44F3-8EF8-1F506D74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9192" y="1709738"/>
            <a:ext cx="4893617" cy="25538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89729-131C-4F78-9DAA-E9EE28EA9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2249" y="4540468"/>
            <a:ext cx="4067503" cy="1154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1" cap="all" spc="6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4E608-AC1F-41FB-974A-BD619C6C2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86158-8B03-45C3-891D-0357B198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3B054-E8A2-43FD-B0FB-B1CCFA4B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949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4AA7-6D5A-402E-AD1A-880F2BDB7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32B6-F9D8-4A43-B52C-336CFAB00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2976" y="2019299"/>
            <a:ext cx="4995019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0CDD9-5742-4A34-BA72-7CCA72D91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3718" y="2019299"/>
            <a:ext cx="5027954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2783AA-D2AB-4385-A91F-870CB6564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AAD9C-5CA2-4DA1-84D3-B1838979F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AB3C7-9574-47BC-932D-782BEE99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26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4C468-781B-4BC5-8DEA-B9EF2BF9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460" y="369168"/>
            <a:ext cx="10458729" cy="143981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7223F-48E4-491D-AB5D-5FC8A0C56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101" y="1843067"/>
            <a:ext cx="5007894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6B764-4B87-42FF-ABAA-69B07B88F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101" y="2505075"/>
            <a:ext cx="5007894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4357B9-406F-4BF9-B8FB-C53421EEF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6061" y="1843067"/>
            <a:ext cx="4994128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0462B-1939-4DAA-A7DD-6BDC95054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6061" y="2505075"/>
            <a:ext cx="499412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6C938B-C4C2-4FA9-85CA-9CD742CD7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AD8886-0D28-4D49-8D43-151D37E9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2FDDE8-E9F8-4B6C-9A40-829617A7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99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E3D8-6C35-428B-B2F2-251FDE10B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983769"/>
            <a:ext cx="10094770" cy="1180574"/>
          </a:xfrm>
          <a:solidFill>
            <a:schemeClr val="accent1">
              <a:lumMod val="20000"/>
              <a:lumOff val="80000"/>
            </a:schemeClr>
          </a:solidFill>
          <a:effectLst>
            <a:outerShdw dist="165100" dir="18900000" algn="bl" rotWithShape="0">
              <a:prstClr val="black"/>
            </a:outerShdw>
          </a:effectLst>
        </p:spPr>
        <p:txBody>
          <a:bodyPr/>
          <a:lstStyle>
            <a:lvl1pPr marL="18288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0B8015-E11A-42CA-AE88-7BD73F87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309078-34CA-45CD-B479-03906A26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03258-F989-47B2-A643-A60CD8A7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640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A2F31-48B6-40CE-A364-3CE73FD8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EEA00-F166-41EB-9331-CA99BB70F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B051F-F8FC-4FF6-9783-45F9FE7AC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56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8635-A5AF-48F4-8CD2-FB0E0111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5E0E-DCC0-4781-A608-962B1241B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826" y="987425"/>
            <a:ext cx="604556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1F43E-3D50-4A1C-A289-B3D0DD0E7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70E3A-6639-4EA0-8305-C1899DAB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6AFD57-4189-42FB-B29E-96366E51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5E2EC-8483-4FBC-9D29-C19025FA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341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E581-A090-4AE9-9965-B06BDB52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39DEF4-262F-4ACF-9B29-3D4B819E7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53969" y="987425"/>
            <a:ext cx="5694503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D7CBB-7A6F-441E-9072-2494B952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59692-77BE-4A7D-AA70-635007A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9A4DA-63AF-4D6A-98DB-E1D0AC74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B7958-B19B-4C23-A82F-DD4E4B91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738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6DAE1-1F65-43B8-A400-95E6DEED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5"/>
            <a:ext cx="10357666" cy="1438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5C993-A44B-4C2D-818E-4C9000BB0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21B6E-ECC6-47D0-9C14-812B746F1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5014" y="63420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A716-DEA9-48A9-A5BC-0F392D2B4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96200" y="6342042"/>
            <a:ext cx="34701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CB69E-A0E4-4558-9C62-4CD8CDD2A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6329" y="6342042"/>
            <a:ext cx="5262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6ECC43-D65E-4A7B-A76B-D278A2184166}"/>
              </a:ext>
            </a:extLst>
          </p:cNvPr>
          <p:cNvGrpSpPr/>
          <p:nvPr/>
        </p:nvGrpSpPr>
        <p:grpSpPr>
          <a:xfrm flipV="1">
            <a:off x="11626076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EE443C5-5AB9-407B-A8C3-011BB14FEF0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38C9FA-DA5E-4785-8F4A-CA481A3A6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22325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1" r:id="rId6"/>
    <p:sldLayoutId id="2147483706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20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599224A-F219-4DF9-8183-F7C098A5CE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ow Angle View Of Clouds In Sky">
            <a:extLst>
              <a:ext uri="{FF2B5EF4-FFF2-40B4-BE49-F238E27FC236}">
                <a16:creationId xmlns:a16="http://schemas.microsoft.com/office/drawing/2014/main" id="{B0E09757-F84C-9E34-4494-6152837405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15" b="100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CC3B9006-4406-4E2F-8B42-6A968FCC8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0993" y="1165193"/>
            <a:ext cx="4527613" cy="452761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8100000" algn="tr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F5076D-070A-EE9E-93D0-CFD2679DB6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626" y="1981199"/>
            <a:ext cx="4192348" cy="2006601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rgbClr val="000000"/>
                </a:solidFill>
              </a:rPr>
              <a:t>Custom BootCampweek-5</a:t>
            </a:r>
            <a:endParaRPr lang="en-US" sz="3200" dirty="0">
              <a:solidFill>
                <a:srgbClr val="00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6C8B8-B368-370C-1B9A-20BA31954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4512" y="4262120"/>
            <a:ext cx="3231472" cy="907895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000000"/>
                </a:solidFill>
              </a:rPr>
              <a:t>-Smriti Ravindran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167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401BA-E346-B501-AD4B-08C1A4E69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and its libraries</a:t>
            </a:r>
          </a:p>
        </p:txBody>
      </p:sp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1C490482-F046-8210-C0C9-E4C291F24F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8" t="20494"/>
          <a:stretch/>
        </p:blipFill>
        <p:spPr>
          <a:xfrm>
            <a:off x="0" y="2590800"/>
            <a:ext cx="8273290" cy="4267200"/>
          </a:xfr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62B10715-5D38-11B3-12A3-BCC508A294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" t="16889" r="5503"/>
          <a:stretch/>
        </p:blipFill>
        <p:spPr>
          <a:xfrm>
            <a:off x="4531360" y="2614748"/>
            <a:ext cx="7660640" cy="421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738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9156-FF91-8E27-D92F-470692C3C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program to give user defined input </a:t>
            </a:r>
          </a:p>
        </p:txBody>
      </p:sp>
      <p:pic>
        <p:nvPicPr>
          <p:cNvPr id="6" name="Content Placeholder 5" descr="A computer screen shot of a black screen&#10;&#10;Description automatically generated">
            <a:extLst>
              <a:ext uri="{FF2B5EF4-FFF2-40B4-BE49-F238E27FC236}">
                <a16:creationId xmlns:a16="http://schemas.microsoft.com/office/drawing/2014/main" id="{EA2E4E59-EE4D-EEEB-2DF5-317107A337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48" r="19608"/>
          <a:stretch/>
        </p:blipFill>
        <p:spPr>
          <a:xfrm>
            <a:off x="10162" y="2347826"/>
            <a:ext cx="6329680" cy="4510173"/>
          </a:xfr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CB7C4DF3-5E5E-C8E7-3625-FF60C3081B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2" t="19407" r="20555" b="6963"/>
          <a:stretch/>
        </p:blipFill>
        <p:spPr>
          <a:xfrm>
            <a:off x="4612639" y="2411319"/>
            <a:ext cx="7569199" cy="444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33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5A50-C16B-16E6-47AA-72D6A3969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frames 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9D5898CC-F00C-436C-C5C1-3228A4B72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r="4012"/>
          <a:stretch/>
        </p:blipFill>
        <p:spPr>
          <a:xfrm>
            <a:off x="0" y="2814320"/>
            <a:ext cx="7452352" cy="4043680"/>
          </a:xfr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7F5E752B-301C-2635-5E06-1833E3839E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0" t="16389" r="6680"/>
          <a:stretch/>
        </p:blipFill>
        <p:spPr>
          <a:xfrm>
            <a:off x="5435599" y="3078480"/>
            <a:ext cx="6753745" cy="377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419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7499E-51DF-842B-B6B7-10FE4C650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Pyspark</a:t>
            </a:r>
            <a:r>
              <a:rPr lang="en-US" dirty="0"/>
              <a:t> program and data installation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EDA5F7B0-F8A2-277C-834E-585AD38C47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41"/>
          <a:stretch/>
        </p:blipFill>
        <p:spPr>
          <a:xfrm>
            <a:off x="0" y="2298583"/>
            <a:ext cx="8046720" cy="4559417"/>
          </a:xfr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01B1652D-D366-5BEC-23B8-59377D2282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" t="9121" r="37096" b="20870"/>
          <a:stretch/>
        </p:blipFill>
        <p:spPr>
          <a:xfrm>
            <a:off x="5273040" y="2052320"/>
            <a:ext cx="6918960" cy="480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042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D3761-D509-9FDE-ED11-1DD0125AA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Pyspark</a:t>
            </a:r>
            <a:r>
              <a:rPr lang="en-US" dirty="0"/>
              <a:t>: RDD and its operations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5F2C884C-05F8-1668-E920-3742177CC0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" t="26420"/>
          <a:stretch/>
        </p:blipFill>
        <p:spPr>
          <a:xfrm>
            <a:off x="-81280" y="3830320"/>
            <a:ext cx="6370319" cy="3027680"/>
          </a:xfr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BA25626-226E-E235-28C0-97422D78FB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4" t="16889" r="3792"/>
          <a:stretch/>
        </p:blipFill>
        <p:spPr>
          <a:xfrm>
            <a:off x="3748553" y="2070619"/>
            <a:ext cx="8423127" cy="4787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491316"/>
      </p:ext>
    </p:extLst>
  </p:cSld>
  <p:clrMapOvr>
    <a:masterClrMapping/>
  </p:clrMapOvr>
</p:sld>
</file>

<file path=ppt/theme/theme1.xml><?xml version="1.0" encoding="utf-8"?>
<a:theme xmlns:a="http://schemas.openxmlformats.org/drawingml/2006/main" name="VeniceBeachVTI">
  <a:themeElements>
    <a:clrScheme name="AnalogousFromLightSeedLeftStep">
      <a:dk1>
        <a:srgbClr val="000000"/>
      </a:dk1>
      <a:lt1>
        <a:srgbClr val="FFFFFF"/>
      </a:lt1>
      <a:dk2>
        <a:srgbClr val="243241"/>
      </a:dk2>
      <a:lt2>
        <a:srgbClr val="E2E5E8"/>
      </a:lt2>
      <a:accent1>
        <a:srgbClr val="BA9C80"/>
      </a:accent1>
      <a:accent2>
        <a:srgbClr val="BA827F"/>
      </a:accent2>
      <a:accent3>
        <a:srgbClr val="C594A6"/>
      </a:accent3>
      <a:accent4>
        <a:srgbClr val="BA7FAD"/>
      </a:accent4>
      <a:accent5>
        <a:srgbClr val="BC94C5"/>
      </a:accent5>
      <a:accent6>
        <a:srgbClr val="967FBA"/>
      </a:accent6>
      <a:hlink>
        <a:srgbClr val="5E85A8"/>
      </a:hlink>
      <a:folHlink>
        <a:srgbClr val="7F7F7F"/>
      </a:folHlink>
    </a:clrScheme>
    <a:fontScheme name="Avenir 1">
      <a:majorFont>
        <a:latin typeface="Avenir Next LT Pro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niceBeachVTI" id="{69839BBA-F383-4FFD-B56A-E36ACE43E09D}" vid="{060D2740-A69C-444A-B833-E03D333ADDA7}"/>
    </a:ext>
  </a:extLst>
</a:theme>
</file>

<file path=docMetadata/LabelInfo.xml><?xml version="1.0" encoding="utf-8"?>
<clbl:labelList xmlns:clbl="http://schemas.microsoft.com/office/2020/mipLabelMetadata">
  <clbl:label id="{d0cb1e24-a0e2-4a4c-9340-733297c9cd7c}" enabled="1" method="Privileged" siteId="{db1e96a8-a3da-442a-930b-235cac24cd5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30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Avenir Next LT Pro</vt:lpstr>
      <vt:lpstr>Avenir Next LT Pro Light</vt:lpstr>
      <vt:lpstr>VeniceBeachVTI</vt:lpstr>
      <vt:lpstr>Custom BootCampweek-5</vt:lpstr>
      <vt:lpstr>Python and its libraries</vt:lpstr>
      <vt:lpstr>Python program to give user defined input </vt:lpstr>
      <vt:lpstr>Python data frames </vt:lpstr>
      <vt:lpstr>Pyspark program and data installation</vt:lpstr>
      <vt:lpstr>Pyspark: RDD and its operations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BootCampweek-5</dc:title>
  <dc:creator>Ravindran, Smriti SBOBNG-PTIY/FAA</dc:creator>
  <cp:lastModifiedBy>Ravindran, Smriti SBOBNG-PTIY/FAA</cp:lastModifiedBy>
  <cp:revision>1</cp:revision>
  <dcterms:created xsi:type="dcterms:W3CDTF">2023-09-22T17:06:41Z</dcterms:created>
  <dcterms:modified xsi:type="dcterms:W3CDTF">2023-09-22T17:22:48Z</dcterms:modified>
</cp:coreProperties>
</file>

<file path=docProps/thumbnail.jpeg>
</file>